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EE3F0-B4B8-B34C-A0CF-1B110132B67B}" type="datetimeFigureOut">
              <a:rPr lang="en-US" smtClean="0"/>
              <a:t>2015-05-25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9DA99-C168-F14F-B277-9E47495A4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3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9DA99-C168-F14F-B277-9E47495A48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5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A811-6BC5-B643-98F3-18401F62F3DF}" type="datetimeFigureOut">
              <a:rPr lang="en-US" smtClean="0"/>
              <a:t>2015-05-25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3621-0B82-7948-8666-77F1F17AB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0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A811-6BC5-B643-98F3-18401F62F3DF}" type="datetimeFigureOut">
              <a:rPr lang="en-US" smtClean="0"/>
              <a:t>2015-05-25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3621-0B82-7948-8666-77F1F17AB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A811-6BC5-B643-98F3-18401F62F3DF}" type="datetimeFigureOut">
              <a:rPr lang="en-US" smtClean="0"/>
              <a:t>2015-05-25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3621-0B82-7948-8666-77F1F17AB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4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A811-6BC5-B643-98F3-18401F62F3DF}" type="datetimeFigureOut">
              <a:rPr lang="en-US" smtClean="0"/>
              <a:t>2015-05-25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3621-0B82-7948-8666-77F1F17AB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A811-6BC5-B643-98F3-18401F62F3DF}" type="datetimeFigureOut">
              <a:rPr lang="en-US" smtClean="0"/>
              <a:t>2015-05-25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3621-0B82-7948-8666-77F1F17AB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1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A811-6BC5-B643-98F3-18401F62F3DF}" type="datetimeFigureOut">
              <a:rPr lang="en-US" smtClean="0"/>
              <a:t>2015-05-25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3621-0B82-7948-8666-77F1F17AB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6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A811-6BC5-B643-98F3-18401F62F3DF}" type="datetimeFigureOut">
              <a:rPr lang="en-US" smtClean="0"/>
              <a:t>2015-05-25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3621-0B82-7948-8666-77F1F17AB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5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A811-6BC5-B643-98F3-18401F62F3DF}" type="datetimeFigureOut">
              <a:rPr lang="en-US" smtClean="0"/>
              <a:t>2015-05-25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3621-0B82-7948-8666-77F1F17AB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0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A811-6BC5-B643-98F3-18401F62F3DF}" type="datetimeFigureOut">
              <a:rPr lang="en-US" smtClean="0"/>
              <a:t>2015-05-25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3621-0B82-7948-8666-77F1F17AB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1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A811-6BC5-B643-98F3-18401F62F3DF}" type="datetimeFigureOut">
              <a:rPr lang="en-US" smtClean="0"/>
              <a:t>2015-05-25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3621-0B82-7948-8666-77F1F17AB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A811-6BC5-B643-98F3-18401F62F3DF}" type="datetimeFigureOut">
              <a:rPr lang="en-US" smtClean="0"/>
              <a:t>2015-05-25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23621-0B82-7948-8666-77F1F17AB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BA811-6BC5-B643-98F3-18401F62F3DF}" type="datetimeFigureOut">
              <a:rPr lang="en-US" smtClean="0"/>
              <a:t>2015-05-25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3621-0B82-7948-8666-77F1F17AB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4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7457" y="2521148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Arial Black"/>
                <a:cs typeface="Arial Black"/>
              </a:rPr>
              <a:t>LAW YER</a:t>
            </a:r>
            <a:endParaRPr lang="en-US" sz="9600" b="1" dirty="0">
              <a:latin typeface="Arial Black"/>
              <a:cs typeface="Arial Black"/>
            </a:endParaRPr>
          </a:p>
        </p:txBody>
      </p:sp>
      <p:pic>
        <p:nvPicPr>
          <p:cNvPr id="4" name="Picture 3" descr="non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75" y="0"/>
            <a:ext cx="91012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75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LAW YER</vt:lpstr>
    </vt:vector>
  </TitlesOfParts>
  <Company>University of Windsor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YER</dc:title>
  <dc:creator>Sue Rice</dc:creator>
  <cp:lastModifiedBy>Sue Rice</cp:lastModifiedBy>
  <cp:revision>1</cp:revision>
  <dcterms:created xsi:type="dcterms:W3CDTF">2015-05-25T23:38:27Z</dcterms:created>
  <dcterms:modified xsi:type="dcterms:W3CDTF">2015-05-25T23:40:28Z</dcterms:modified>
</cp:coreProperties>
</file>